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50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think about the influence the technology on the job 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writer thinks it bad and will make many people lose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writer totally supports its development because it will help people get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writer doesn’t mention what he or she thinks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writer is not sure whether it is good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9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“Whether or not robotics and AI will leave us all jobless remains to be seen. Views on the subject are mixed.”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机器人和人工智能是否会让我们失业还有待观察。对此问题的看法不一。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作者不确定新技术对就业市场的影响是好是坏。故选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讨论了新技术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如机器人和人工智能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对就业市场的影响。文章指出自动化可能取代部分工作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但同时也会创造新的就业机会。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52103"/>
            <a:ext cx="11485848" cy="145681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103.jpg" descr="id:21474879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37361" y="1988840"/>
            <a:ext cx="6498205" cy="3114678"/>
          </a:xfrm>
          <a:prstGeom prst="rect">
            <a:avLst/>
          </a:prstGeom>
        </p:spPr>
      </p:pic>
      <p:pic>
        <p:nvPicPr>
          <p:cNvPr id="4" name="篇章导图.eps" descr="id:2147488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new technology is introduced, there are many who worry about its influence on our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believed that with the rise of robotics and artificial intelligence, many people’s jobs are likely to be lost to automation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自动化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Automation in the work place is nothing new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Machines have been doing boring and repetitive tasks for us for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the International Federation of Robotics says that in manufacturing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制造业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now 74 robots per 10,000 employees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has risen from 66 in 2015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 Manager of a tech firm Nuance, Bernard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Louvat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believes that “AI is a big threat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low-skilled jobs, no question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also thinks that AI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chatbots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replace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call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workers within a few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that’s just one industry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recent report from the McKinsey Global Institute, says that nearly two thirds of all jobs could have at least 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activities automated by 2030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McKinsey also believes that this new technology will also “create new jobs that do not exist today, much as technologies in the past have done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an evolution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work,” says Ian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Barkin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robotic process automation expert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low-skilled jobs are taken on by AI, people will need to learn new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calls on us to focus on up-skilling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Technology can lead to job reductions but it doesn’t have to,” says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Barkin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or not robotics and AI will leave us all jobless remains to be seen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Views on the subject are mixed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Increased automation could indeed lead to a loss of some jobs, but at the same time is likely to create many more as new-skills are required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they balance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get my AI assistant to get back to you on that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Paragraph one, what do many people worry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Rising cost of living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Increase in job satisfaction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Reduction in job chances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Improvement in skill requirements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4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believed that with the rise of robotics and artificial intelligence, many people’s jobs are likely to be lost to automation.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自动化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许多人担心工作机会减少。故选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robots per 10,000 employees were there in manufacturing according to the International Federation of Robotics in 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12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1275" algn="l"/>
                <a:tab pos="6861175" algn="l"/>
                <a:tab pos="7377113" algn="l"/>
                <a:tab pos="9617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207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fact, the International Federation of Robotics says that in manufacturing there are now 74 robots per 10,000 employees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That has risen from 66 in 2015.”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年制造业中每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万名员工中有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台机器人。故选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McKinsey’s opinion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has little influence on low-skilled industries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pay attention to improving our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jobs could have at least 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activities automated by 2030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presents challenges to low-skilled jobs, but it also creates new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“McKinsey also believes that this new technology will also ‘create new jobs that do not exist today, much as technologies in the past have done.’ 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麦肯锡（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全球研究所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）认为人工智能既对低技能工作构成挑战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也会创造新工作。故选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495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2025-09-17T11:52:48Z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